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ade Gamer" charset="1" panose="00000000000000000000"/>
      <p:regular r:id="rId10"/>
    </p:embeddedFont>
    <p:embeddedFont>
      <p:font typeface="Garet" charset="1" panose="00000000000000000000"/>
      <p:regular r:id="rId11"/>
    </p:embeddedFont>
    <p:embeddedFont>
      <p:font typeface="Garet Bold" charset="1" panose="00000000000000000000"/>
      <p:regular r:id="rId12"/>
    </p:embeddedFont>
    <p:embeddedFont>
      <p:font typeface="Garet Italics" charset="1" panose="00000000000000000000"/>
      <p:regular r:id="rId13"/>
    </p:embeddedFont>
    <p:embeddedFont>
      <p:font typeface="Garet Bold Italics" charset="1" panose="00000000000000000000"/>
      <p:regular r:id="rId14"/>
    </p:embeddedFont>
    <p:embeddedFont>
      <p:font typeface="Garet Light" charset="1" panose="00000000000000000000"/>
      <p:regular r:id="rId15"/>
    </p:embeddedFont>
    <p:embeddedFont>
      <p:font typeface="Garet Ultra-Bold" charset="1" panose="00000000000000000000"/>
      <p:regular r:id="rId16"/>
    </p:embeddedFont>
    <p:embeddedFont>
      <p:font typeface="Garet Ultra-Bold Italics" charset="1" panose="00000000000000000000"/>
      <p:regular r:id="rId17"/>
    </p:embeddedFont>
    <p:embeddedFont>
      <p:font typeface="Garet Heavy" charset="1" panose="00000000000000000000"/>
      <p:regular r:id="rId18"/>
    </p:embeddedFont>
    <p:embeddedFont>
      <p:font typeface="Garet Heavy Italic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aAFwrWLA5Vk.m4a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14" Target="../media/image13.pn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aAFwrWLA5Vk.m4a" Type="http://schemas.microsoft.com/office/2007/relationships/media"/><Relationship Id="rId18" Target="../media/aAFwrWLA5Vk.m4a" Type="http://schemas.openxmlformats.org/officeDocument/2006/relationships/audio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85970" y="230851"/>
            <a:ext cx="18473970" cy="10391608"/>
          </a:xfrm>
          <a:custGeom>
            <a:avLst/>
            <a:gdLst/>
            <a:ahLst/>
            <a:cxnLst/>
            <a:rect r="r" b="b" t="t" l="l"/>
            <a:pathLst>
              <a:path h="10391608" w="18473970">
                <a:moveTo>
                  <a:pt x="0" y="0"/>
                </a:moveTo>
                <a:lnTo>
                  <a:pt x="18473970" y="0"/>
                </a:lnTo>
                <a:lnTo>
                  <a:pt x="18473970" y="10391608"/>
                </a:lnTo>
                <a:lnTo>
                  <a:pt x="0" y="103916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380968" y="2594146"/>
            <a:ext cx="2232360" cy="779297"/>
          </a:xfrm>
          <a:custGeom>
            <a:avLst/>
            <a:gdLst/>
            <a:ahLst/>
            <a:cxnLst/>
            <a:rect r="r" b="b" t="t" l="l"/>
            <a:pathLst>
              <a:path h="779297" w="2232360">
                <a:moveTo>
                  <a:pt x="0" y="0"/>
                </a:moveTo>
                <a:lnTo>
                  <a:pt x="2232360" y="0"/>
                </a:lnTo>
                <a:lnTo>
                  <a:pt x="2232360" y="779296"/>
                </a:lnTo>
                <a:lnTo>
                  <a:pt x="0" y="7792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771799" y="847244"/>
            <a:ext cx="4532441" cy="1582234"/>
          </a:xfrm>
          <a:custGeom>
            <a:avLst/>
            <a:gdLst/>
            <a:ahLst/>
            <a:cxnLst/>
            <a:rect r="r" b="b" t="t" l="l"/>
            <a:pathLst>
              <a:path h="1582234" w="4532441">
                <a:moveTo>
                  <a:pt x="4532441" y="0"/>
                </a:moveTo>
                <a:lnTo>
                  <a:pt x="0" y="0"/>
                </a:lnTo>
                <a:lnTo>
                  <a:pt x="0" y="1582234"/>
                </a:lnTo>
                <a:lnTo>
                  <a:pt x="4532441" y="1582234"/>
                </a:lnTo>
                <a:lnTo>
                  <a:pt x="4532441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6952420" y="4392617"/>
            <a:ext cx="9301026" cy="2774716"/>
            <a:chOff x="0" y="0"/>
            <a:chExt cx="2449653" cy="73078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49653" cy="730789"/>
            </a:xfrm>
            <a:custGeom>
              <a:avLst/>
              <a:gdLst/>
              <a:ahLst/>
              <a:cxnLst/>
              <a:rect r="r" b="b" t="t" l="l"/>
              <a:pathLst>
                <a:path h="730789" w="2449653">
                  <a:moveTo>
                    <a:pt x="40786" y="0"/>
                  </a:moveTo>
                  <a:lnTo>
                    <a:pt x="2408867" y="0"/>
                  </a:lnTo>
                  <a:cubicBezTo>
                    <a:pt x="2431392" y="0"/>
                    <a:pt x="2449653" y="18261"/>
                    <a:pt x="2449653" y="40786"/>
                  </a:cubicBezTo>
                  <a:lnTo>
                    <a:pt x="2449653" y="690003"/>
                  </a:lnTo>
                  <a:cubicBezTo>
                    <a:pt x="2449653" y="712529"/>
                    <a:pt x="2431392" y="730789"/>
                    <a:pt x="2408867" y="730789"/>
                  </a:cubicBezTo>
                  <a:lnTo>
                    <a:pt x="40786" y="730789"/>
                  </a:lnTo>
                  <a:cubicBezTo>
                    <a:pt x="18261" y="730789"/>
                    <a:pt x="0" y="712529"/>
                    <a:pt x="0" y="690003"/>
                  </a:cubicBezTo>
                  <a:lnTo>
                    <a:pt x="0" y="40786"/>
                  </a:lnTo>
                  <a:cubicBezTo>
                    <a:pt x="0" y="18261"/>
                    <a:pt x="18261" y="0"/>
                    <a:pt x="40786" y="0"/>
                  </a:cubicBezTo>
                  <a:close/>
                </a:path>
              </a:pathLst>
            </a:custGeom>
            <a:solidFill>
              <a:srgbClr val="000000"/>
            </a:solidFill>
            <a:ln w="47625" cap="rnd">
              <a:solidFill>
                <a:srgbClr val="21EF8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7191297" y="7989236"/>
            <a:ext cx="3615824" cy="1715873"/>
          </a:xfrm>
          <a:custGeom>
            <a:avLst/>
            <a:gdLst/>
            <a:ahLst/>
            <a:cxnLst/>
            <a:rect r="r" b="b" t="t" l="l"/>
            <a:pathLst>
              <a:path h="1715873" w="3615824">
                <a:moveTo>
                  <a:pt x="0" y="0"/>
                </a:moveTo>
                <a:lnTo>
                  <a:pt x="3615823" y="0"/>
                </a:lnTo>
                <a:lnTo>
                  <a:pt x="3615823" y="1715873"/>
                </a:lnTo>
                <a:lnTo>
                  <a:pt x="0" y="171587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0" y="9705109"/>
            <a:ext cx="18288000" cy="1163782"/>
            <a:chOff x="0" y="0"/>
            <a:chExt cx="24384000" cy="155170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0" cy="1551709"/>
            </a:xfrm>
            <a:custGeom>
              <a:avLst/>
              <a:gdLst/>
              <a:ahLst/>
              <a:cxnLst/>
              <a:rect r="r" b="b" t="t" l="l"/>
              <a:pathLst>
                <a:path h="1551709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1551709"/>
                  </a:lnTo>
                  <a:lnTo>
                    <a:pt x="0" y="1551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8128000" y="0"/>
              <a:ext cx="8128000" cy="1551709"/>
            </a:xfrm>
            <a:custGeom>
              <a:avLst/>
              <a:gdLst/>
              <a:ahLst/>
              <a:cxnLst/>
              <a:rect r="r" b="b" t="t" l="l"/>
              <a:pathLst>
                <a:path h="1551709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1551709"/>
                  </a:lnTo>
                  <a:lnTo>
                    <a:pt x="0" y="1551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6256000" y="0"/>
              <a:ext cx="8128000" cy="1551709"/>
            </a:xfrm>
            <a:custGeom>
              <a:avLst/>
              <a:gdLst/>
              <a:ahLst/>
              <a:cxnLst/>
              <a:rect r="r" b="b" t="t" l="l"/>
              <a:pathLst>
                <a:path h="1551709" w="8128000">
                  <a:moveTo>
                    <a:pt x="0" y="0"/>
                  </a:moveTo>
                  <a:lnTo>
                    <a:pt x="8128000" y="0"/>
                  </a:lnTo>
                  <a:lnTo>
                    <a:pt x="8128000" y="1551709"/>
                  </a:lnTo>
                  <a:lnTo>
                    <a:pt x="0" y="15517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1602934" y="8186651"/>
            <a:ext cx="5219700" cy="1518458"/>
          </a:xfrm>
          <a:custGeom>
            <a:avLst/>
            <a:gdLst/>
            <a:ahLst/>
            <a:cxnLst/>
            <a:rect r="r" b="b" t="t" l="l"/>
            <a:pathLst>
              <a:path h="1518458" w="5219700">
                <a:moveTo>
                  <a:pt x="0" y="0"/>
                </a:moveTo>
                <a:lnTo>
                  <a:pt x="5219700" y="0"/>
                </a:lnTo>
                <a:lnTo>
                  <a:pt x="5219700" y="1518458"/>
                </a:lnTo>
                <a:lnTo>
                  <a:pt x="0" y="151845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5950489" y="8186651"/>
            <a:ext cx="5219700" cy="1518458"/>
          </a:xfrm>
          <a:custGeom>
            <a:avLst/>
            <a:gdLst/>
            <a:ahLst/>
            <a:cxnLst/>
            <a:rect r="r" b="b" t="t" l="l"/>
            <a:pathLst>
              <a:path h="1518458" w="5219700">
                <a:moveTo>
                  <a:pt x="0" y="0"/>
                </a:moveTo>
                <a:lnTo>
                  <a:pt x="5219701" y="0"/>
                </a:lnTo>
                <a:lnTo>
                  <a:pt x="5219701" y="1518458"/>
                </a:lnTo>
                <a:lnTo>
                  <a:pt x="0" y="151845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741347">
            <a:off x="-1932700" y="3428507"/>
            <a:ext cx="9943562" cy="5598853"/>
          </a:xfrm>
          <a:custGeom>
            <a:avLst/>
            <a:gdLst/>
            <a:ahLst/>
            <a:cxnLst/>
            <a:rect r="r" b="b" t="t" l="l"/>
            <a:pathLst>
              <a:path h="5598853" w="9943562">
                <a:moveTo>
                  <a:pt x="0" y="0"/>
                </a:moveTo>
                <a:lnTo>
                  <a:pt x="9943562" y="0"/>
                </a:lnTo>
                <a:lnTo>
                  <a:pt x="9943562" y="5598852"/>
                </a:lnTo>
                <a:lnTo>
                  <a:pt x="0" y="559885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alphaModFix amt="63000"/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126967" y="6794706"/>
            <a:ext cx="5171963" cy="2912142"/>
          </a:xfrm>
          <a:custGeom>
            <a:avLst/>
            <a:gdLst/>
            <a:ahLst/>
            <a:cxnLst/>
            <a:rect r="r" b="b" t="t" l="l"/>
            <a:pathLst>
              <a:path h="2912142" w="5171963">
                <a:moveTo>
                  <a:pt x="0" y="0"/>
                </a:moveTo>
                <a:lnTo>
                  <a:pt x="5171963" y="0"/>
                </a:lnTo>
                <a:lnTo>
                  <a:pt x="5171963" y="2912141"/>
                </a:lnTo>
                <a:lnTo>
                  <a:pt x="0" y="2912141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499567" y="323374"/>
            <a:ext cx="7480880" cy="4212207"/>
          </a:xfrm>
          <a:custGeom>
            <a:avLst/>
            <a:gdLst/>
            <a:ahLst/>
            <a:cxnLst/>
            <a:rect r="r" b="b" t="t" l="l"/>
            <a:pathLst>
              <a:path h="4212207" w="7480880">
                <a:moveTo>
                  <a:pt x="0" y="0"/>
                </a:moveTo>
                <a:lnTo>
                  <a:pt x="7480880" y="0"/>
                </a:lnTo>
                <a:lnTo>
                  <a:pt x="7480880" y="4212207"/>
                </a:lnTo>
                <a:lnTo>
                  <a:pt x="0" y="4212207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alphaModFix amt="68000"/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1152624">
            <a:off x="4607774" y="81430"/>
            <a:ext cx="6579265" cy="3704541"/>
          </a:xfrm>
          <a:custGeom>
            <a:avLst/>
            <a:gdLst/>
            <a:ahLst/>
            <a:cxnLst/>
            <a:rect r="r" b="b" t="t" l="l"/>
            <a:pathLst>
              <a:path h="3704541" w="6579265">
                <a:moveTo>
                  <a:pt x="0" y="0"/>
                </a:moveTo>
                <a:lnTo>
                  <a:pt x="6579264" y="0"/>
                </a:lnTo>
                <a:lnTo>
                  <a:pt x="6579264" y="3704541"/>
                </a:lnTo>
                <a:lnTo>
                  <a:pt x="0" y="3704541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alphaModFix amt="57000"/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2239001" y="871455"/>
            <a:ext cx="2828812" cy="987513"/>
          </a:xfrm>
          <a:custGeom>
            <a:avLst/>
            <a:gdLst/>
            <a:ahLst/>
            <a:cxnLst/>
            <a:rect r="r" b="b" t="t" l="l"/>
            <a:pathLst>
              <a:path h="987513" w="2828812">
                <a:moveTo>
                  <a:pt x="0" y="0"/>
                </a:moveTo>
                <a:lnTo>
                  <a:pt x="2828812" y="0"/>
                </a:lnTo>
                <a:lnTo>
                  <a:pt x="2828812" y="987512"/>
                </a:lnTo>
                <a:lnTo>
                  <a:pt x="0" y="98751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8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7298930" y="5127195"/>
            <a:ext cx="8429262" cy="1296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8500">
                <a:solidFill>
                  <a:srgbClr val="FF63D8"/>
                </a:solidFill>
                <a:latin typeface="Arcade Gamer"/>
              </a:rPr>
              <a:t>THANK YOU!</a:t>
            </a:r>
          </a:p>
        </p:txBody>
      </p:sp>
      <p:pic>
        <p:nvPicPr>
          <p:cNvPr name="Picture 21" id="21">
            <a:hlinkClick action="ppaction://media"/>
          </p:cNvPr>
          <p:cNvPicPr>
            <a:picLocks noChangeAspect="true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>
                  <p14:trim st="0.0000" end="77698.0000"/>
                </p14:media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21"/>
                </p:tgtEl>
              </p:cBhvr>
            </p:cmd>
            <p:audio>
              <p:cMediaNode vol="100000" showWhenStopped="false">
                <p:cTn/>
                <p:tgtEl>
                  <p:spTgt spid="2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DAFwmUTAWvc</dc:identifier>
  <dcterms:modified xsi:type="dcterms:W3CDTF">2011-08-01T06:04:30Z</dcterms:modified>
  <cp:revision>1</cp:revision>
  <dc:title>FT_SKYPOT</dc:title>
</cp:coreProperties>
</file>

<file path=docProps/thumbnail.jpeg>
</file>